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6" r:id="rId3"/>
  </p:sldMasterIdLst>
  <p:notesMasterIdLst>
    <p:notesMasterId r:id="rId11"/>
  </p:notesMasterIdLst>
  <p:handoutMasterIdLst>
    <p:handoutMasterId r:id="rId12"/>
  </p:handoutMasterIdLst>
  <p:sldIdLst>
    <p:sldId id="256" r:id="rId4"/>
    <p:sldId id="273" r:id="rId5"/>
    <p:sldId id="360" r:id="rId6"/>
    <p:sldId id="359" r:id="rId7"/>
    <p:sldId id="369" r:id="rId8"/>
    <p:sldId id="357" r:id="rId9"/>
    <p:sldId id="363" r:id="rId10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A85"/>
    <a:srgbClr val="6E9E80"/>
    <a:srgbClr val="4EBE7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37F933-849F-485D-A77C-8DD875BD185D}" v="3" dt="2020-09-21T07:43:28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3073" autoAdjust="0"/>
  </p:normalViewPr>
  <p:slideViewPr>
    <p:cSldViewPr>
      <p:cViewPr varScale="1">
        <p:scale>
          <a:sx n="62" d="100"/>
          <a:sy n="62" d="100"/>
        </p:scale>
        <p:origin x="172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2B37F933-849F-485D-A77C-8DD875BD185D}"/>
    <pc:docChg chg="delSld modSld sldOrd delMainMaster">
      <pc:chgData name="Jacintha Westerink" userId="c1c74fd5-67fa-43d8-8063-0adb3063a5fc" providerId="ADAL" clId="{2B37F933-849F-485D-A77C-8DD875BD185D}" dt="2020-09-21T07:45:58.322" v="99" actId="255"/>
      <pc:docMkLst>
        <pc:docMk/>
      </pc:docMkLst>
      <pc:sldChg chg="modSp mod">
        <pc:chgData name="Jacintha Westerink" userId="c1c74fd5-67fa-43d8-8063-0adb3063a5fc" providerId="ADAL" clId="{2B37F933-849F-485D-A77C-8DD875BD185D}" dt="2020-09-21T07:42:15.302" v="9" actId="20577"/>
        <pc:sldMkLst>
          <pc:docMk/>
          <pc:sldMk cId="0" sldId="256"/>
        </pc:sldMkLst>
        <pc:spChg chg="mod">
          <ac:chgData name="Jacintha Westerink" userId="c1c74fd5-67fa-43d8-8063-0adb3063a5fc" providerId="ADAL" clId="{2B37F933-849F-485D-A77C-8DD875BD185D}" dt="2020-09-21T07:42:15.302" v="9" actId="20577"/>
          <ac:spMkLst>
            <pc:docMk/>
            <pc:sldMk cId="0" sldId="256"/>
            <ac:spMk id="16386" creationId="{00000000-0000-0000-0000-000000000000}"/>
          </ac:spMkLst>
        </pc:spChg>
      </pc:sldChg>
      <pc:sldChg chg="del">
        <pc:chgData name="Jacintha Westerink" userId="c1c74fd5-67fa-43d8-8063-0adb3063a5fc" providerId="ADAL" clId="{2B37F933-849F-485D-A77C-8DD875BD185D}" dt="2020-09-21T07:42:26.255" v="11" actId="47"/>
        <pc:sldMkLst>
          <pc:docMk/>
          <pc:sldMk cId="0" sldId="351"/>
        </pc:sldMkLst>
      </pc:sldChg>
      <pc:sldChg chg="ord">
        <pc:chgData name="Jacintha Westerink" userId="c1c74fd5-67fa-43d8-8063-0adb3063a5fc" providerId="ADAL" clId="{2B37F933-849F-485D-A77C-8DD875BD185D}" dt="2020-09-21T07:42:46.868" v="20"/>
        <pc:sldMkLst>
          <pc:docMk/>
          <pc:sldMk cId="2188483789" sldId="357"/>
        </pc:sldMkLst>
      </pc:sldChg>
      <pc:sldChg chg="del">
        <pc:chgData name="Jacintha Westerink" userId="c1c74fd5-67fa-43d8-8063-0adb3063a5fc" providerId="ADAL" clId="{2B37F933-849F-485D-A77C-8DD875BD185D}" dt="2020-09-21T07:42:35.553" v="16" actId="47"/>
        <pc:sldMkLst>
          <pc:docMk/>
          <pc:sldMk cId="4286920863" sldId="358"/>
        </pc:sldMkLst>
      </pc:sldChg>
      <pc:sldChg chg="modSp">
        <pc:chgData name="Jacintha Westerink" userId="c1c74fd5-67fa-43d8-8063-0adb3063a5fc" providerId="ADAL" clId="{2B37F933-849F-485D-A77C-8DD875BD185D}" dt="2020-09-21T07:43:28.115" v="22" actId="20577"/>
        <pc:sldMkLst>
          <pc:docMk/>
          <pc:sldMk cId="3630912662" sldId="359"/>
        </pc:sldMkLst>
        <pc:spChg chg="mod">
          <ac:chgData name="Jacintha Westerink" userId="c1c74fd5-67fa-43d8-8063-0adb3063a5fc" providerId="ADAL" clId="{2B37F933-849F-485D-A77C-8DD875BD185D}" dt="2020-09-21T07:43:28.115" v="22" actId="20577"/>
          <ac:spMkLst>
            <pc:docMk/>
            <pc:sldMk cId="3630912662" sldId="359"/>
            <ac:spMk id="5" creationId="{00000000-0000-0000-0000-000000000000}"/>
          </ac:spMkLst>
        </pc:spChg>
      </pc:sldChg>
      <pc:sldChg chg="modSp">
        <pc:chgData name="Jacintha Westerink" userId="c1c74fd5-67fa-43d8-8063-0adb3063a5fc" providerId="ADAL" clId="{2B37F933-849F-485D-A77C-8DD875BD185D}" dt="2020-09-21T07:43:22.916" v="21" actId="20577"/>
        <pc:sldMkLst>
          <pc:docMk/>
          <pc:sldMk cId="124148466" sldId="360"/>
        </pc:sldMkLst>
        <pc:spChg chg="mod">
          <ac:chgData name="Jacintha Westerink" userId="c1c74fd5-67fa-43d8-8063-0adb3063a5fc" providerId="ADAL" clId="{2B37F933-849F-485D-A77C-8DD875BD185D}" dt="2020-09-21T07:43:22.916" v="21" actId="20577"/>
          <ac:spMkLst>
            <pc:docMk/>
            <pc:sldMk cId="124148466" sldId="360"/>
            <ac:spMk id="4" creationId="{00000000-0000-0000-0000-000000000000}"/>
          </ac:spMkLst>
        </pc:spChg>
      </pc:sldChg>
      <pc:sldChg chg="del">
        <pc:chgData name="Jacintha Westerink" userId="c1c74fd5-67fa-43d8-8063-0adb3063a5fc" providerId="ADAL" clId="{2B37F933-849F-485D-A77C-8DD875BD185D}" dt="2020-09-21T07:42:32.022" v="15" actId="47"/>
        <pc:sldMkLst>
          <pc:docMk/>
          <pc:sldMk cId="2430200484" sldId="361"/>
        </pc:sldMkLst>
      </pc:sldChg>
      <pc:sldChg chg="modSp mod">
        <pc:chgData name="Jacintha Westerink" userId="c1c74fd5-67fa-43d8-8063-0adb3063a5fc" providerId="ADAL" clId="{2B37F933-849F-485D-A77C-8DD875BD185D}" dt="2020-09-21T07:45:58.322" v="99" actId="255"/>
        <pc:sldMkLst>
          <pc:docMk/>
          <pc:sldMk cId="1529308353" sldId="363"/>
        </pc:sldMkLst>
        <pc:spChg chg="mod">
          <ac:chgData name="Jacintha Westerink" userId="c1c74fd5-67fa-43d8-8063-0adb3063a5fc" providerId="ADAL" clId="{2B37F933-849F-485D-A77C-8DD875BD185D}" dt="2020-09-21T07:45:58.322" v="99" actId="255"/>
          <ac:spMkLst>
            <pc:docMk/>
            <pc:sldMk cId="1529308353" sldId="363"/>
            <ac:spMk id="2" creationId="{00000000-0000-0000-0000-000000000000}"/>
          </ac:spMkLst>
        </pc:spChg>
      </pc:sldChg>
      <pc:sldChg chg="del">
        <pc:chgData name="Jacintha Westerink" userId="c1c74fd5-67fa-43d8-8063-0adb3063a5fc" providerId="ADAL" clId="{2B37F933-849F-485D-A77C-8DD875BD185D}" dt="2020-09-21T07:42:24.916" v="10" actId="47"/>
        <pc:sldMkLst>
          <pc:docMk/>
          <pc:sldMk cId="3789659130" sldId="364"/>
        </pc:sldMkLst>
      </pc:sldChg>
      <pc:sldChg chg="del">
        <pc:chgData name="Jacintha Westerink" userId="c1c74fd5-67fa-43d8-8063-0adb3063a5fc" providerId="ADAL" clId="{2B37F933-849F-485D-A77C-8DD875BD185D}" dt="2020-09-21T07:42:29.734" v="14" actId="47"/>
        <pc:sldMkLst>
          <pc:docMk/>
          <pc:sldMk cId="265570884" sldId="366"/>
        </pc:sldMkLst>
      </pc:sldChg>
      <pc:sldChg chg="modSp mod">
        <pc:chgData name="Jacintha Westerink" userId="c1c74fd5-67fa-43d8-8063-0adb3063a5fc" providerId="ADAL" clId="{2B37F933-849F-485D-A77C-8DD875BD185D}" dt="2020-09-21T07:44:39.080" v="76" actId="20577"/>
        <pc:sldMkLst>
          <pc:docMk/>
          <pc:sldMk cId="2040453009" sldId="369"/>
        </pc:sldMkLst>
        <pc:spChg chg="mod">
          <ac:chgData name="Jacintha Westerink" userId="c1c74fd5-67fa-43d8-8063-0adb3063a5fc" providerId="ADAL" clId="{2B37F933-849F-485D-A77C-8DD875BD185D}" dt="2020-09-21T07:44:39.080" v="76" actId="20577"/>
          <ac:spMkLst>
            <pc:docMk/>
            <pc:sldMk cId="2040453009" sldId="369"/>
            <ac:spMk id="7" creationId="{F46EA3F0-AB60-4D16-9344-C3D9B5557440}"/>
          </ac:spMkLst>
        </pc:spChg>
      </pc:sldChg>
      <pc:sldMasterChg chg="del delSldLayout">
        <pc:chgData name="Jacintha Westerink" userId="c1c74fd5-67fa-43d8-8063-0adb3063a5fc" providerId="ADAL" clId="{2B37F933-849F-485D-A77C-8DD875BD185D}" dt="2020-09-21T07:42:35.553" v="16" actId="47"/>
        <pc:sldMasterMkLst>
          <pc:docMk/>
          <pc:sldMasterMk cId="1780682985" sldId="2147483661"/>
        </pc:sldMasterMkLst>
        <pc:sldLayoutChg chg="del">
          <pc:chgData name="Jacintha Westerink" userId="c1c74fd5-67fa-43d8-8063-0adb3063a5fc" providerId="ADAL" clId="{2B37F933-849F-485D-A77C-8DD875BD185D}" dt="2020-09-21T07:42:35.553" v="16" actId="47"/>
          <pc:sldLayoutMkLst>
            <pc:docMk/>
            <pc:sldMasterMk cId="1780682985" sldId="2147483661"/>
            <pc:sldLayoutMk cId="2230171885" sldId="2147483662"/>
          </pc:sldLayoutMkLst>
        </pc:sldLayoutChg>
        <pc:sldLayoutChg chg="del">
          <pc:chgData name="Jacintha Westerink" userId="c1c74fd5-67fa-43d8-8063-0adb3063a5fc" providerId="ADAL" clId="{2B37F933-849F-485D-A77C-8DD875BD185D}" dt="2020-09-21T07:42:35.553" v="16" actId="47"/>
          <pc:sldLayoutMkLst>
            <pc:docMk/>
            <pc:sldMasterMk cId="1780682985" sldId="2147483661"/>
            <pc:sldLayoutMk cId="1593472139" sldId="2147483663"/>
          </pc:sldLayoutMkLst>
        </pc:sldLayoutChg>
        <pc:sldLayoutChg chg="del">
          <pc:chgData name="Jacintha Westerink" userId="c1c74fd5-67fa-43d8-8063-0adb3063a5fc" providerId="ADAL" clId="{2B37F933-849F-485D-A77C-8DD875BD185D}" dt="2020-09-21T07:42:35.553" v="16" actId="47"/>
          <pc:sldLayoutMkLst>
            <pc:docMk/>
            <pc:sldMasterMk cId="1780682985" sldId="2147483661"/>
            <pc:sldLayoutMk cId="2797093104" sldId="2147483664"/>
          </pc:sldLayoutMkLst>
        </pc:sldLayoutChg>
        <pc:sldLayoutChg chg="del">
          <pc:chgData name="Jacintha Westerink" userId="c1c74fd5-67fa-43d8-8063-0adb3063a5fc" providerId="ADAL" clId="{2B37F933-849F-485D-A77C-8DD875BD185D}" dt="2020-09-21T07:42:35.553" v="16" actId="47"/>
          <pc:sldLayoutMkLst>
            <pc:docMk/>
            <pc:sldMasterMk cId="1780682985" sldId="2147483661"/>
            <pc:sldLayoutMk cId="3500860698" sldId="2147483665"/>
          </pc:sldLayoutMkLst>
        </pc:sldLayoutChg>
        <pc:sldLayoutChg chg="del">
          <pc:chgData name="Jacintha Westerink" userId="c1c74fd5-67fa-43d8-8063-0adb3063a5fc" providerId="ADAL" clId="{2B37F933-849F-485D-A77C-8DD875BD185D}" dt="2020-09-21T07:42:35.553" v="16" actId="47"/>
          <pc:sldLayoutMkLst>
            <pc:docMk/>
            <pc:sldMasterMk cId="1780682985" sldId="2147483661"/>
            <pc:sldLayoutMk cId="2331152027" sldId="2147483666"/>
          </pc:sldLayoutMkLst>
        </pc:sldLayoutChg>
        <pc:sldLayoutChg chg="del">
          <pc:chgData name="Jacintha Westerink" userId="c1c74fd5-67fa-43d8-8063-0adb3063a5fc" providerId="ADAL" clId="{2B37F933-849F-485D-A77C-8DD875BD185D}" dt="2020-09-21T07:42:35.553" v="16" actId="47"/>
          <pc:sldLayoutMkLst>
            <pc:docMk/>
            <pc:sldMasterMk cId="1780682985" sldId="2147483661"/>
            <pc:sldLayoutMk cId="1467613173" sldId="2147483667"/>
          </pc:sldLayoutMkLst>
        </pc:sldLayoutChg>
        <pc:sldLayoutChg chg="del">
          <pc:chgData name="Jacintha Westerink" userId="c1c74fd5-67fa-43d8-8063-0adb3063a5fc" providerId="ADAL" clId="{2B37F933-849F-485D-A77C-8DD875BD185D}" dt="2020-09-21T07:42:35.553" v="16" actId="47"/>
          <pc:sldLayoutMkLst>
            <pc:docMk/>
            <pc:sldMasterMk cId="1780682985" sldId="2147483661"/>
            <pc:sldLayoutMk cId="1219063461" sldId="2147483668"/>
          </pc:sldLayoutMkLst>
        </pc:sldLayoutChg>
        <pc:sldLayoutChg chg="del">
          <pc:chgData name="Jacintha Westerink" userId="c1c74fd5-67fa-43d8-8063-0adb3063a5fc" providerId="ADAL" clId="{2B37F933-849F-485D-A77C-8DD875BD185D}" dt="2020-09-21T07:42:35.553" v="16" actId="47"/>
          <pc:sldLayoutMkLst>
            <pc:docMk/>
            <pc:sldMasterMk cId="1780682985" sldId="2147483661"/>
            <pc:sldLayoutMk cId="914276691" sldId="2147483669"/>
          </pc:sldLayoutMkLst>
        </pc:sldLayoutChg>
        <pc:sldLayoutChg chg="del">
          <pc:chgData name="Jacintha Westerink" userId="c1c74fd5-67fa-43d8-8063-0adb3063a5fc" providerId="ADAL" clId="{2B37F933-849F-485D-A77C-8DD875BD185D}" dt="2020-09-21T07:42:35.553" v="16" actId="47"/>
          <pc:sldLayoutMkLst>
            <pc:docMk/>
            <pc:sldMasterMk cId="1780682985" sldId="2147483661"/>
            <pc:sldLayoutMk cId="2420237384" sldId="2147483670"/>
          </pc:sldLayoutMkLst>
        </pc:sldLayoutChg>
        <pc:sldLayoutChg chg="del">
          <pc:chgData name="Jacintha Westerink" userId="c1c74fd5-67fa-43d8-8063-0adb3063a5fc" providerId="ADAL" clId="{2B37F933-849F-485D-A77C-8DD875BD185D}" dt="2020-09-21T07:42:35.553" v="16" actId="47"/>
          <pc:sldLayoutMkLst>
            <pc:docMk/>
            <pc:sldMasterMk cId="1780682985" sldId="2147483661"/>
            <pc:sldLayoutMk cId="1636895949" sldId="2147483671"/>
          </pc:sldLayoutMkLst>
        </pc:sldLayoutChg>
        <pc:sldLayoutChg chg="del">
          <pc:chgData name="Jacintha Westerink" userId="c1c74fd5-67fa-43d8-8063-0adb3063a5fc" providerId="ADAL" clId="{2B37F933-849F-485D-A77C-8DD875BD185D}" dt="2020-09-21T07:42:35.553" v="16" actId="47"/>
          <pc:sldLayoutMkLst>
            <pc:docMk/>
            <pc:sldMasterMk cId="1780682985" sldId="2147483661"/>
            <pc:sldLayoutMk cId="3399933611" sldId="2147483672"/>
          </pc:sldLayoutMkLst>
        </pc:sldLayoutChg>
        <pc:sldLayoutChg chg="del">
          <pc:chgData name="Jacintha Westerink" userId="c1c74fd5-67fa-43d8-8063-0adb3063a5fc" providerId="ADAL" clId="{2B37F933-849F-485D-A77C-8DD875BD185D}" dt="2020-09-21T07:42:35.553" v="16" actId="47"/>
          <pc:sldLayoutMkLst>
            <pc:docMk/>
            <pc:sldMasterMk cId="1780682985" sldId="2147483661"/>
            <pc:sldLayoutMk cId="3389459560" sldId="214748367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CE4A4D-AA8F-4135-B5E4-2DF1381AD298}" type="datetimeFigureOut">
              <a:rPr lang="nl-NL"/>
              <a:pPr>
                <a:defRPr/>
              </a:pPr>
              <a:t>21-9-2020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AC14F-316C-4D68-850C-5E1E06F3CE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86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0E97DC-4601-4942-B353-C16F68499A98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794771-5E3F-445D-BCA5-EEB445BAFA9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857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1050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9101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629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105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204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980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85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8396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218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8201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475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02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64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17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81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59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3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57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30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68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60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40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1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1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148263" y="3933825"/>
            <a:ext cx="3529012" cy="1584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/>
          </a:p>
          <a:p>
            <a:pPr algn="ctr"/>
            <a:r>
              <a:rPr lang="en-US" sz="2400" dirty="0" err="1"/>
              <a:t>Assortimentskennis</a:t>
            </a:r>
            <a:r>
              <a:rPr lang="en-US" sz="2000" dirty="0"/>
              <a:t> </a:t>
            </a:r>
          </a:p>
          <a:p>
            <a:pPr algn="ctr"/>
            <a:r>
              <a:rPr lang="en-US" sz="2400" dirty="0" err="1"/>
              <a:t>Toets</a:t>
            </a:r>
            <a:r>
              <a:rPr lang="en-US" sz="2400" dirty="0"/>
              <a:t> 1-4 </a:t>
            </a:r>
            <a:r>
              <a:rPr lang="en-US" sz="2400" dirty="0" err="1"/>
              <a:t>antw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nl-NL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928E1-4108-4A02-B049-8B002428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5F066D-FADF-4342-9E36-1713F0E5E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8640"/>
            <a:ext cx="8263830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u="sng" dirty="0"/>
              <a:t>Maak de oefentoets, werk volgens onderstaande manier: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Schrijf van elke plant de volledige wetenschappelijke naam op.</a:t>
            </a:r>
          </a:p>
          <a:p>
            <a:endParaRPr lang="nl-NL" sz="2400" dirty="0"/>
          </a:p>
          <a:p>
            <a:r>
              <a:rPr lang="nl-NL" sz="2400" dirty="0"/>
              <a:t>Schrijf (indien aanwezig) de Nederlandse naam op.</a:t>
            </a:r>
          </a:p>
          <a:p>
            <a:endParaRPr lang="nl-NL" sz="2400" dirty="0"/>
          </a:p>
          <a:p>
            <a:r>
              <a:rPr lang="nl-NL" sz="2400" dirty="0"/>
              <a:t>Controleer je antwoorden (Antwoordvel Wikiwijs)</a:t>
            </a:r>
          </a:p>
          <a:p>
            <a:endParaRPr lang="nl-NL" sz="2400" dirty="0"/>
          </a:p>
          <a:p>
            <a:r>
              <a:rPr lang="nl-NL" sz="2400" dirty="0"/>
              <a:t>Kijk je werk na: 	- elke Latijnse naam 1 punt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				- elke Nederlandse naam 0,5 punt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Cijfer uitrekenen: </a:t>
            </a:r>
          </a:p>
          <a:p>
            <a:pPr marL="0" indent="0">
              <a:buNone/>
            </a:pPr>
            <a:r>
              <a:rPr lang="nl-NL" sz="2400" dirty="0"/>
              <a:t>   punten optellen en delen volgens laatste dia “Beoordeling” 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Cijfer doorgeven aan docent (Teams)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337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74485"/>
            <a:ext cx="5987008" cy="1498178"/>
          </a:xfrm>
        </p:spPr>
        <p:txBody>
          <a:bodyPr/>
          <a:lstStyle/>
          <a:p>
            <a:pPr algn="l"/>
            <a:r>
              <a:rPr lang="nl-NL" sz="3600" dirty="0" err="1"/>
              <a:t>Adiantum</a:t>
            </a:r>
            <a:r>
              <a:rPr lang="nl-NL" sz="3600" dirty="0"/>
              <a:t> </a:t>
            </a:r>
            <a:r>
              <a:rPr lang="nl-NL" sz="3600" dirty="0" err="1"/>
              <a:t>raddianum</a:t>
            </a:r>
            <a:br>
              <a:rPr lang="nl-NL" sz="3600" dirty="0"/>
            </a:br>
            <a:r>
              <a:rPr lang="nl-NL" sz="2800" dirty="0"/>
              <a:t>Venushaar				</a:t>
            </a:r>
            <a:r>
              <a:rPr lang="nl-NL" sz="2400" dirty="0"/>
              <a:t>2,5</a:t>
            </a:r>
          </a:p>
        </p:txBody>
      </p:sp>
      <p:pic>
        <p:nvPicPr>
          <p:cNvPr id="4098" name="Picture 2" descr="Afbeeldingsresultaat voor adiantum radd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525037" cy="35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5124" name="Picture 4" descr="Afbeeldingsresultaat voor adiantum raddian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88" y="2304651"/>
            <a:ext cx="3506295" cy="26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0484" y="170113"/>
            <a:ext cx="6203032" cy="1498178"/>
          </a:xfrm>
        </p:spPr>
        <p:txBody>
          <a:bodyPr/>
          <a:lstStyle/>
          <a:p>
            <a:pPr algn="l"/>
            <a:r>
              <a:rPr lang="nl-NL" sz="3600" dirty="0" err="1"/>
              <a:t>Achillea</a:t>
            </a:r>
            <a:r>
              <a:rPr lang="nl-NL" sz="3600" dirty="0"/>
              <a:t> </a:t>
            </a:r>
            <a:r>
              <a:rPr lang="nl-NL" sz="3600" dirty="0" err="1"/>
              <a:t>filipandulina</a:t>
            </a:r>
            <a:br>
              <a:rPr lang="nl-NL" sz="3600" dirty="0"/>
            </a:br>
            <a:r>
              <a:rPr lang="nl-NL" sz="2800" dirty="0" err="1"/>
              <a:t>Duizenblad</a:t>
            </a:r>
            <a:r>
              <a:rPr lang="nl-NL" sz="2800" dirty="0"/>
              <a:t>				</a:t>
            </a:r>
            <a:r>
              <a:rPr lang="nl-NL" sz="2400" dirty="0"/>
              <a:t>2,5</a:t>
            </a:r>
          </a:p>
        </p:txBody>
      </p:sp>
      <p:sp>
        <p:nvSpPr>
          <p:cNvPr id="3" name="AutoShape 2" descr="Afbeeldingsresultaat voor achillea filipendul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20677"/>
            <a:ext cx="4822978" cy="3612579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2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7170" name="Picture 2" descr="Afbeeldingsresultaat voor achillea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9998"/>
            <a:ext cx="3810000" cy="38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457200" y="1988840"/>
            <a:ext cx="3898776" cy="131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457200" y="5733256"/>
            <a:ext cx="3810000" cy="1651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09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280" y="1628800"/>
            <a:ext cx="4581128" cy="4581128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3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2050" name="Picture 2" descr="Afbeeldingsresultaat voor acalypha hispi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79" y="1628800"/>
            <a:ext cx="4029010" cy="292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F46EA3F0-AB60-4D16-9344-C3D9B5557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err="1"/>
              <a:t>Acalypha</a:t>
            </a:r>
            <a:r>
              <a:rPr lang="nl-NL" dirty="0"/>
              <a:t> </a:t>
            </a:r>
            <a:r>
              <a:rPr lang="nl-NL" dirty="0" err="1"/>
              <a:t>hispida</a:t>
            </a:r>
            <a:r>
              <a:rPr lang="nl-NL" dirty="0"/>
              <a:t>		</a:t>
            </a:r>
            <a:br>
              <a:rPr lang="nl-NL" dirty="0"/>
            </a:br>
            <a:r>
              <a:rPr lang="nl-NL" sz="2400" dirty="0"/>
              <a:t>Tropische </a:t>
            </a:r>
            <a:r>
              <a:rPr lang="nl-NL" sz="2400" dirty="0" err="1"/>
              <a:t>kattestaart</a:t>
            </a:r>
            <a:r>
              <a:rPr lang="nl-NL" sz="2400" dirty="0"/>
              <a:t>						2,5</a:t>
            </a:r>
          </a:p>
        </p:txBody>
      </p:sp>
    </p:spTree>
    <p:extLst>
      <p:ext uri="{BB962C8B-B14F-4D97-AF65-F5344CB8AC3E}">
        <p14:creationId xmlns:p14="http://schemas.microsoft.com/office/powerpoint/2010/main" val="204045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acacia dealb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7434" y="2624463"/>
            <a:ext cx="4545087" cy="30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995120" cy="1282154"/>
          </a:xfrm>
        </p:spPr>
        <p:txBody>
          <a:bodyPr/>
          <a:lstStyle/>
          <a:p>
            <a:pPr algn="l"/>
            <a:r>
              <a:rPr lang="nl-NL" sz="3600" dirty="0"/>
              <a:t>Acacia </a:t>
            </a:r>
            <a:r>
              <a:rPr lang="nl-NL" sz="3600" dirty="0" err="1"/>
              <a:t>dealbata</a:t>
            </a:r>
            <a:br>
              <a:rPr lang="nl-NL" sz="3600" dirty="0"/>
            </a:br>
            <a:r>
              <a:rPr lang="nl-NL" sz="2800" dirty="0"/>
              <a:t>Mimosa						</a:t>
            </a:r>
            <a:r>
              <a:rPr lang="nl-NL" sz="2400" dirty="0"/>
              <a:t>2,5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3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4098" name="Picture 2" descr="Afbeeldingsresultaat voor mim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02" y="1865469"/>
            <a:ext cx="4352898" cy="304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48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21802"/>
            <a:ext cx="6491064" cy="4752528"/>
          </a:xfrm>
        </p:spPr>
        <p:txBody>
          <a:bodyPr/>
          <a:lstStyle/>
          <a:p>
            <a:pPr algn="l"/>
            <a:r>
              <a:rPr lang="nl-NL" sz="4000" dirty="0"/>
              <a:t>Beoordeling:</a:t>
            </a:r>
            <a:br>
              <a:rPr lang="nl-NL" sz="4000" u="sng" dirty="0"/>
            </a:br>
            <a:br>
              <a:rPr lang="nl-NL" sz="4000" u="sng" dirty="0"/>
            </a:br>
            <a:br>
              <a:rPr lang="nl-NL" sz="4000" u="sng" dirty="0"/>
            </a:br>
            <a:br>
              <a:rPr lang="nl-NL" sz="4000" u="sng" dirty="0"/>
            </a:br>
            <a:r>
              <a:rPr lang="nl-NL" sz="4000" u="sng" dirty="0"/>
              <a:t>Totaal punten  </a:t>
            </a:r>
            <a:r>
              <a:rPr lang="nl-NL" sz="4000" dirty="0"/>
              <a:t>= cijfer</a:t>
            </a:r>
            <a:br>
              <a:rPr lang="nl-NL" sz="2400" dirty="0"/>
            </a:br>
            <a:r>
              <a:rPr lang="nl-NL" sz="2400" dirty="0"/>
              <a:t>	    </a:t>
            </a:r>
            <a:r>
              <a:rPr lang="nl-NL" sz="4000" dirty="0"/>
              <a:t>1,0</a:t>
            </a:r>
          </a:p>
        </p:txBody>
      </p:sp>
    </p:spTree>
    <p:extLst>
      <p:ext uri="{BB962C8B-B14F-4D97-AF65-F5344CB8AC3E}">
        <p14:creationId xmlns:p14="http://schemas.microsoft.com/office/powerpoint/2010/main" val="15293083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145</Words>
  <Application>Microsoft Office PowerPoint</Application>
  <PresentationFormat>Diavoorstelling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Kantoorthema</vt:lpstr>
      <vt:lpstr>2_Kantoorthema</vt:lpstr>
      <vt:lpstr>1_Kantoorthema</vt:lpstr>
      <vt:lpstr>PowerPoint-presentatie</vt:lpstr>
      <vt:lpstr> </vt:lpstr>
      <vt:lpstr>Adiantum raddianum Venushaar    2,5</vt:lpstr>
      <vt:lpstr>Achillea filipandulina Duizenblad    2,5</vt:lpstr>
      <vt:lpstr>Acalypha hispida   Tropische kattestaart      2,5</vt:lpstr>
      <vt:lpstr>Acacia dealbata Mimosa      2,5</vt:lpstr>
      <vt:lpstr>Beoordeling:    Totaal punten  = cijfer      1,0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Silvia Ragas</dc:creator>
  <cp:lastModifiedBy>Jacintha Westerink</cp:lastModifiedBy>
  <cp:revision>133</cp:revision>
  <cp:lastPrinted>2011-11-22T17:53:40Z</cp:lastPrinted>
  <dcterms:created xsi:type="dcterms:W3CDTF">2011-10-14T07:30:03Z</dcterms:created>
  <dcterms:modified xsi:type="dcterms:W3CDTF">2020-09-21T07:46:04Z</dcterms:modified>
</cp:coreProperties>
</file>